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07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83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svg>
</file>

<file path=ppt/media/image6.png>
</file>

<file path=ppt/media/image7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D6545E-84DE-6546-A20E-814DAACD3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B4A352-24F7-0541-BC50-75FAC8D7DE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3AD3FE-7B86-6A4E-A6B2-33DDAB376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5953C-84A8-4F4C-9704-213FDDA25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2916A-C530-5B4B-B4A3-69A13DC4B1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14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EEAE1-EE74-3D41-AAF5-A541A32B2D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8493B4-2729-0A4D-80B9-926695C561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54FC2E-B19A-624D-95AF-F4D595B35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C4DC1F-E7B1-C343-9E1E-0C0043E5EA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B739A5-79DA-4044-B01A-028935D498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30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0144F9-7C32-4C4A-9BED-CFD7BA8394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25B442-CC52-4E48-B6F2-890DF1614C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72E82D-FAEE-5247-AA54-73325BED9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A328E8-7925-D946-B39F-8ADEE4720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AB03C-41EF-5049-A49A-636E75E52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7728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F672EA-F3FA-B942-8340-119620ED6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C98F43-89B9-5744-A18E-5C72EA8AA6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F4B75-FF1B-D443-8D3D-FBD5DE5D25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1A116-42FE-4F4A-BA5C-71124C3A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7DC2F2-2528-F641-A28E-9AAFDE4A9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424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E31B97-0873-6D45-9BBA-D10B30BDE5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07E682-5059-004B-B055-C7760836DE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264679-B2C5-0442-99E6-A23CBCA09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54E5E5-1509-0043-B052-8FD7C00B9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7DBA8-E635-C749-8018-74EB2954E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16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CEB76-2FD2-C246-B576-388E9B481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851AC-AD7F-804E-9D49-5EE64974F9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D8254A-1C06-F541-AE97-EBDBA53E863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B61F89-3A62-C342-868A-E240B1F403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2B6749-3170-5945-B053-15FFDBE2C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33DD7-F0C6-0040-8EC1-B14CF84F4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499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859BD-EFD7-C943-9E19-7C4DD85A7E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2437DE-C96F-0E44-9467-6A7259FC9B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C346D2-0141-1F42-90B1-B93B67D55E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4A14D6-AEBA-984B-8169-B8FDEA339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A3BE29-3247-6548-BA1F-5C9C06D8A1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5F0583-D618-E548-8541-75B2978F9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1EFD99E-ED46-CF43-A37D-BAE0B0CD1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14BB40-F968-3D49-B42C-B0466B06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2214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F67AA-8EBE-5849-B340-9C0D8529D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473D4F-5074-274F-A072-F1C8A617A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6CB2B8-BA3B-444F-807C-E410AA082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2812DE-FE05-8242-9891-DB589B8C5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86629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ABD1F7-4220-2D4D-A4BB-0C3B34178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9E5E84-257B-DE40-B013-B6C7E03E3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BE045E-B0D4-8040-A162-A9D96BB11A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43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0FD95-7DA3-1F40-B381-B8ABBE2B3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AF5DA5-E479-9D49-8207-DB63B17FA5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117413-A053-CA4E-9AC0-4C338D272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2163D9-139A-3846-AB1A-E0CD75413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870A0-400A-1948-BA0A-3D02A419D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45594B-941E-1045-B29C-686464089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300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CC950-45C1-6B46-8F4B-D83787445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7BAF83E-78BB-8A4E-8539-44A07E8E4A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24E3E8-E9F8-6846-A322-664F52868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97049C-04C0-D344-B976-FD0AA8B2F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AA48E-9EBB-0740-A1C6-946878141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4986-D606-4849-BB0B-5EEB848C5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7166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D30AD0D-31EA-9340-8773-2ECECE0AB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3D49F1-E75F-6449-81D4-12524E24A1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A52E8E-E729-804F-B201-A30ACDE4D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A231E8-38D6-DA47-82D5-F6EBF0837A80}" type="datetimeFigureOut">
              <a:rPr lang="en-US" smtClean="0"/>
              <a:t>2/24/20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879461-4DD6-9C42-ACE1-87C715378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48AC52-078B-9E48-813F-995075853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062B30-F851-2641-BADF-729C7CE91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827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0BA04A-EDF5-564C-9327-63BFF358DC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7085" y="243953"/>
            <a:ext cx="1675064" cy="1137008"/>
          </a:xfrm>
          <a:prstGeom prst="rect">
            <a:avLst/>
          </a:prstGeom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0FF4F19C-7103-0B48-9D65-BDF2F349EC60}"/>
              </a:ext>
            </a:extLst>
          </p:cNvPr>
          <p:cNvGrpSpPr/>
          <p:nvPr/>
        </p:nvGrpSpPr>
        <p:grpSpPr>
          <a:xfrm>
            <a:off x="1089025" y="2647949"/>
            <a:ext cx="2693047" cy="917575"/>
            <a:chOff x="1089025" y="2647949"/>
            <a:chExt cx="2693047" cy="917575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1B388192-7DFD-E844-924F-20E3AC2CC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64967" y="2648419"/>
              <a:ext cx="917105" cy="91710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910DA9-4534-6A43-AEFE-B289AAEE96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0" t="7160" r="9402" b="44545"/>
            <a:stretch/>
          </p:blipFill>
          <p:spPr>
            <a:xfrm>
              <a:off x="1089025" y="2647949"/>
              <a:ext cx="1616076" cy="917575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F2546EF-CD49-D649-B24F-845ABCB51C3A}"/>
              </a:ext>
            </a:extLst>
          </p:cNvPr>
          <p:cNvGrpSpPr/>
          <p:nvPr/>
        </p:nvGrpSpPr>
        <p:grpSpPr>
          <a:xfrm>
            <a:off x="6442750" y="2644518"/>
            <a:ext cx="2711245" cy="917575"/>
            <a:chOff x="6835954" y="2543798"/>
            <a:chExt cx="2711245" cy="917575"/>
          </a:xfrm>
        </p:grpSpPr>
        <p:pic>
          <p:nvPicPr>
            <p:cNvPr id="9" name="Graphic 8">
              <a:extLst>
                <a:ext uri="{FF2B5EF4-FFF2-40B4-BE49-F238E27FC236}">
                  <a16:creationId xmlns:a16="http://schemas.microsoft.com/office/drawing/2014/main" id="{7083669A-97E6-174D-BFFA-50C4C30C028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8632799" y="2546973"/>
              <a:ext cx="914400" cy="914400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A75CC9F2-7E8F-254D-BB23-039EDFAE1B2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090" t="7160" r="9402" b="44545"/>
            <a:stretch/>
          </p:blipFill>
          <p:spPr>
            <a:xfrm>
              <a:off x="6835954" y="2543798"/>
              <a:ext cx="1616076" cy="917575"/>
            </a:xfrm>
            <a:prstGeom prst="rect">
              <a:avLst/>
            </a:prstGeom>
          </p:spPr>
        </p:pic>
      </p:grpSp>
      <p:pic>
        <p:nvPicPr>
          <p:cNvPr id="13" name="Graphic 12">
            <a:extLst>
              <a:ext uri="{FF2B5EF4-FFF2-40B4-BE49-F238E27FC236}">
                <a16:creationId xmlns:a16="http://schemas.microsoft.com/office/drawing/2014/main" id="{0F24BBAC-D120-724E-8DC5-D8F74425681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4517381" y="4937896"/>
            <a:ext cx="952500" cy="9525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71DDAF77-044C-CC4E-B56D-D68E9B867A19}"/>
              </a:ext>
            </a:extLst>
          </p:cNvPr>
          <p:cNvSpPr txBox="1"/>
          <p:nvPr/>
        </p:nvSpPr>
        <p:spPr>
          <a:xfrm>
            <a:off x="1131658" y="3608542"/>
            <a:ext cx="26205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MQCS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40DFDD5-9651-BB40-84A9-55614E539E3A}"/>
              </a:ext>
            </a:extLst>
          </p:cNvPr>
          <p:cNvSpPr txBox="1"/>
          <p:nvPr/>
        </p:nvSpPr>
        <p:spPr>
          <a:xfrm>
            <a:off x="6153564" y="3596809"/>
            <a:ext cx="33472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err="1"/>
              <a:t>QCArchive</a:t>
            </a:r>
            <a:r>
              <a:rPr lang="en-US" sz="2400" b="1" dirty="0"/>
              <a:t> Infrastructure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0DD43CA-2C0C-5046-B789-EF1885FF3E14}"/>
              </a:ext>
            </a:extLst>
          </p:cNvPr>
          <p:cNvSpPr txBox="1"/>
          <p:nvPr/>
        </p:nvSpPr>
        <p:spPr>
          <a:xfrm>
            <a:off x="3833698" y="5890396"/>
            <a:ext cx="23198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CMS Community</a:t>
            </a:r>
          </a:p>
        </p:txBody>
      </p:sp>
      <p:sp>
        <p:nvSpPr>
          <p:cNvPr id="17" name="Bent Arrow 16">
            <a:extLst>
              <a:ext uri="{FF2B5EF4-FFF2-40B4-BE49-F238E27FC236}">
                <a16:creationId xmlns:a16="http://schemas.microsoft.com/office/drawing/2014/main" id="{ED0302E9-9320-0343-A4EC-7C5B46809999}"/>
              </a:ext>
            </a:extLst>
          </p:cNvPr>
          <p:cNvSpPr/>
          <p:nvPr/>
        </p:nvSpPr>
        <p:spPr>
          <a:xfrm rot="16200000" flipH="1">
            <a:off x="1905600" y="748046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A1705AE-C287-6E4E-ADFE-951460097C8B}"/>
              </a:ext>
            </a:extLst>
          </p:cNvPr>
          <p:cNvSpPr txBox="1"/>
          <p:nvPr/>
        </p:nvSpPr>
        <p:spPr>
          <a:xfrm>
            <a:off x="2531869" y="443125"/>
            <a:ext cx="1037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Manages</a:t>
            </a:r>
          </a:p>
        </p:txBody>
      </p:sp>
      <p:sp>
        <p:nvSpPr>
          <p:cNvPr id="19" name="Bent Arrow 18">
            <a:extLst>
              <a:ext uri="{FF2B5EF4-FFF2-40B4-BE49-F238E27FC236}">
                <a16:creationId xmlns:a16="http://schemas.microsoft.com/office/drawing/2014/main" id="{76774A56-82B4-8C4F-B758-1B612B4FA274}"/>
              </a:ext>
            </a:extLst>
          </p:cNvPr>
          <p:cNvSpPr/>
          <p:nvPr/>
        </p:nvSpPr>
        <p:spPr>
          <a:xfrm rot="5400000">
            <a:off x="6503093" y="748047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Bent Arrow 19">
            <a:extLst>
              <a:ext uri="{FF2B5EF4-FFF2-40B4-BE49-F238E27FC236}">
                <a16:creationId xmlns:a16="http://schemas.microsoft.com/office/drawing/2014/main" id="{C74B3D92-B5C0-6F48-BDDE-621C2015A13F}"/>
              </a:ext>
            </a:extLst>
          </p:cNvPr>
          <p:cNvSpPr/>
          <p:nvPr/>
        </p:nvSpPr>
        <p:spPr>
          <a:xfrm rot="5400000" flipH="1" flipV="1">
            <a:off x="1905598" y="4226982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UpDiag">
            <a:fgClr>
              <a:schemeClr val="accent1"/>
            </a:fgClr>
            <a:bgClr>
              <a:schemeClr val="bg1"/>
            </a:bgClr>
          </a:patt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Bent Arrow 20">
            <a:extLst>
              <a:ext uri="{FF2B5EF4-FFF2-40B4-BE49-F238E27FC236}">
                <a16:creationId xmlns:a16="http://schemas.microsoft.com/office/drawing/2014/main" id="{8FEB1CAB-60DF-6942-9769-697C967D0B68}"/>
              </a:ext>
            </a:extLst>
          </p:cNvPr>
          <p:cNvSpPr/>
          <p:nvPr/>
        </p:nvSpPr>
        <p:spPr>
          <a:xfrm rot="16200000" flipV="1">
            <a:off x="6503093" y="4226982"/>
            <a:ext cx="1599002" cy="1727825"/>
          </a:xfrm>
          <a:prstGeom prst="bentArrow">
            <a:avLst>
              <a:gd name="adj1" fmla="val 4459"/>
              <a:gd name="adj2" fmla="val 8264"/>
              <a:gd name="adj3" fmla="val 15337"/>
              <a:gd name="adj4" fmla="val 60154"/>
            </a:avLst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4BDF8E-790D-054D-AA4E-DAF2CA2F68D8}"/>
              </a:ext>
            </a:extLst>
          </p:cNvPr>
          <p:cNvSpPr txBox="1"/>
          <p:nvPr/>
        </p:nvSpPr>
        <p:spPr>
          <a:xfrm rot="2520000">
            <a:off x="5999356" y="1816889"/>
            <a:ext cx="1114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Maintains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3EA497C4-E58B-A04D-B50F-24153C3C2168}"/>
              </a:ext>
            </a:extLst>
          </p:cNvPr>
          <p:cNvSpPr/>
          <p:nvPr/>
        </p:nvSpPr>
        <p:spPr>
          <a:xfrm rot="8291856">
            <a:off x="5998561" y="4837938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4C298DF3-4B2E-7144-8010-F15759B9C14E}"/>
              </a:ext>
            </a:extLst>
          </p:cNvPr>
          <p:cNvSpPr/>
          <p:nvPr/>
        </p:nvSpPr>
        <p:spPr>
          <a:xfrm rot="13308144" flipH="1">
            <a:off x="2196150" y="4937040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2279553C-13A3-4C4C-AC40-3EC369CEFBC3}"/>
              </a:ext>
            </a:extLst>
          </p:cNvPr>
          <p:cNvSpPr/>
          <p:nvPr/>
        </p:nvSpPr>
        <p:spPr>
          <a:xfrm rot="13308144" flipH="1">
            <a:off x="5900251" y="1764771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E4593C6-4362-0145-8FAB-1DCD85ABB5C2}"/>
              </a:ext>
            </a:extLst>
          </p:cNvPr>
          <p:cNvSpPr txBox="1"/>
          <p:nvPr/>
        </p:nvSpPr>
        <p:spPr>
          <a:xfrm rot="19080000">
            <a:off x="5968005" y="4260686"/>
            <a:ext cx="1508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Used by </a:t>
            </a:r>
          </a:p>
          <a:p>
            <a:pPr algn="ctr"/>
            <a:r>
              <a:rPr lang="en-US" dirty="0"/>
              <a:t>other projects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9DBB895-9EEF-A944-A1A8-6F139C0975F0}"/>
              </a:ext>
            </a:extLst>
          </p:cNvPr>
          <p:cNvSpPr txBox="1"/>
          <p:nvPr/>
        </p:nvSpPr>
        <p:spPr>
          <a:xfrm rot="2520000">
            <a:off x="2812270" y="4628345"/>
            <a:ext cx="1082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FAIR Data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2E64EC6-2918-1245-A031-C62001ABE091}"/>
              </a:ext>
            </a:extLst>
          </p:cNvPr>
          <p:cNvSpPr txBox="1"/>
          <p:nvPr/>
        </p:nvSpPr>
        <p:spPr>
          <a:xfrm>
            <a:off x="6260220" y="144729"/>
            <a:ext cx="1843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code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9EAEB4F-FE73-CA49-AFC6-5D9E96886621}"/>
              </a:ext>
            </a:extLst>
          </p:cNvPr>
          <p:cNvSpPr txBox="1"/>
          <p:nvPr/>
        </p:nvSpPr>
        <p:spPr>
          <a:xfrm>
            <a:off x="6412877" y="5936562"/>
            <a:ext cx="18436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code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46F3928-8709-5B48-A89C-0D31F72B8A22}"/>
              </a:ext>
            </a:extLst>
          </p:cNvPr>
          <p:cNvSpPr txBox="1"/>
          <p:nvPr/>
        </p:nvSpPr>
        <p:spPr>
          <a:xfrm>
            <a:off x="1948398" y="5936562"/>
            <a:ext cx="1803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Contributes data </a:t>
            </a:r>
          </a:p>
          <a:p>
            <a:pPr algn="ctr"/>
            <a:r>
              <a:rPr lang="en-US" dirty="0"/>
              <a:t>(with review)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D0652365-B216-1540-B2AD-BA1F609F7D27}"/>
              </a:ext>
            </a:extLst>
          </p:cNvPr>
          <p:cNvSpPr/>
          <p:nvPr/>
        </p:nvSpPr>
        <p:spPr>
          <a:xfrm rot="10800000" flipH="1">
            <a:off x="4201038" y="3037494"/>
            <a:ext cx="1994519" cy="149995"/>
          </a:xfrm>
          <a:prstGeom prst="rightArrow">
            <a:avLst>
              <a:gd name="adj1" fmla="val 50000"/>
              <a:gd name="adj2" fmla="val 10503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9ADB823-484E-CB4F-AD65-D02011BB368B}"/>
              </a:ext>
            </a:extLst>
          </p:cNvPr>
          <p:cNvSpPr txBox="1"/>
          <p:nvPr/>
        </p:nvSpPr>
        <p:spPr>
          <a:xfrm>
            <a:off x="4728456" y="3179046"/>
            <a:ext cx="9396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Runs on</a:t>
            </a:r>
          </a:p>
        </p:txBody>
      </p:sp>
    </p:spTree>
    <p:extLst>
      <p:ext uri="{BB962C8B-B14F-4D97-AF65-F5344CB8AC3E}">
        <p14:creationId xmlns:p14="http://schemas.microsoft.com/office/powerpoint/2010/main" val="26533307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33</Words>
  <Application>Microsoft Macintosh PowerPoint</Application>
  <PresentationFormat>Widescreen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Welborn, Matthew</dc:creator>
  <cp:lastModifiedBy>Welborn, Matthew</cp:lastModifiedBy>
  <cp:revision>6</cp:revision>
  <dcterms:created xsi:type="dcterms:W3CDTF">2020-01-30T17:43:27Z</dcterms:created>
  <dcterms:modified xsi:type="dcterms:W3CDTF">2020-02-24T22:03:12Z</dcterms:modified>
</cp:coreProperties>
</file>

<file path=docProps/thumbnail.jpeg>
</file>